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80" r:id="rId4"/>
  </p:sldMasterIdLst>
  <p:sldIdLst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2E6BE6"/>
    <a:srgbClr val="00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936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8329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24796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0426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31506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29576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9370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59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0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6136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378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122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33799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90388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835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858340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869186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60688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104030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7068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964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0432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40504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625670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699842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477281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866915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7496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4880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4505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6028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296860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87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406355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07082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7353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0074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885822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73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5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7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730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4674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7963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8454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251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813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60BC4-AE4C-4D0C-99C5-9B0C74F2AF3F}" type="datetimeFigureOut">
              <a:rPr lang="de-CH" smtClean="0"/>
              <a:pPr/>
              <a:t>17.07.2019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142D872-52AE-4480-A4D9-4E63D7169AB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138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F3210521-81B3-4E81-A175-CA648B8CF845}"/>
              </a:ext>
            </a:extLst>
          </p:cNvPr>
          <p:cNvPicPr/>
          <p:nvPr/>
        </p:nvPicPr>
        <p:blipFill rotWithShape="1">
          <a:blip r:embed="rId2"/>
          <a:srcRect l="30754" t="7055" r="56372" b="79599"/>
          <a:stretch/>
        </p:blipFill>
        <p:spPr bwMode="auto">
          <a:xfrm>
            <a:off x="5940152" y="4941168"/>
            <a:ext cx="2376264" cy="12611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8F41E34B-CCDC-47E6-AB1F-B9D48B0E2FDF}"/>
              </a:ext>
            </a:extLst>
          </p:cNvPr>
          <p:cNvSpPr txBox="1"/>
          <p:nvPr/>
        </p:nvSpPr>
        <p:spPr>
          <a:xfrm>
            <a:off x="543115" y="1314366"/>
            <a:ext cx="840903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3600" dirty="0">
                <a:latin typeface="Constantia" panose="02030602050306030303" pitchFamily="18" charset="0"/>
              </a:rPr>
              <a:t>Nächste Kantonalprobe: </a:t>
            </a:r>
          </a:p>
          <a:p>
            <a:pPr algn="ctr"/>
            <a:r>
              <a:rPr lang="de-CH" sz="4800" b="1" dirty="0">
                <a:latin typeface="Constantia" panose="02030602050306030303" pitchFamily="18" charset="0"/>
              </a:rPr>
              <a:t>Dienstag, 17. September 2019</a:t>
            </a:r>
          </a:p>
          <a:p>
            <a:pPr algn="ctr"/>
            <a:r>
              <a:rPr lang="de-CH" sz="3600" dirty="0">
                <a:latin typeface="Constantia" panose="02030602050306030303" pitchFamily="18" charset="0"/>
              </a:rPr>
              <a:t>20.00 Uhr</a:t>
            </a:r>
          </a:p>
          <a:p>
            <a:pPr algn="ctr"/>
            <a:r>
              <a:rPr lang="de-CH" sz="3600" dirty="0">
                <a:latin typeface="Constantia" panose="02030602050306030303" pitchFamily="18" charset="0"/>
              </a:rPr>
              <a:t>Schulhaus Bärenmatt, 6017 Ruswil</a:t>
            </a:r>
          </a:p>
        </p:txBody>
      </p:sp>
      <p:pic>
        <p:nvPicPr>
          <p:cNvPr id="5" name="Grafik 4" descr="\\dcsws10\home$\michael.haegi\Eigene Dateien\Michi\SWS Medien AG\Kundendaten\Trachten Vereinigung\Luzerner Trachtengruppe - Vorlagen\Logo_4c.jpg">
            <a:extLst>
              <a:ext uri="{FF2B5EF4-FFF2-40B4-BE49-F238E27FC236}">
                <a16:creationId xmlns:a16="http://schemas.microsoft.com/office/drawing/2014/main" id="{A31BDCE4-3F29-415E-88BC-3BF77747F27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941168"/>
            <a:ext cx="3599815" cy="1261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70C0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EF77B469-4FBC-4DA6-A906-BD7031AAFC30}"/>
              </a:ext>
            </a:extLst>
          </p:cNvPr>
          <p:cNvSpPr txBox="1"/>
          <p:nvPr/>
        </p:nvSpPr>
        <p:spPr>
          <a:xfrm>
            <a:off x="539552" y="1030084"/>
            <a:ext cx="82721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600" dirty="0">
                <a:latin typeface="Constantia" panose="02030602050306030303" pitchFamily="18" charset="0"/>
              </a:rPr>
              <a:t>Kantonalprobe:</a:t>
            </a:r>
          </a:p>
          <a:p>
            <a:pPr algn="ctr"/>
            <a:r>
              <a:rPr lang="de-CH" sz="4800" b="1" dirty="0">
                <a:latin typeface="Constantia" panose="02030602050306030303" pitchFamily="18" charset="0"/>
              </a:rPr>
              <a:t>Mittwoch, 6. November 2019</a:t>
            </a:r>
          </a:p>
          <a:p>
            <a:pPr algn="ctr"/>
            <a:r>
              <a:rPr lang="de-CH" sz="3600" dirty="0">
                <a:latin typeface="Constantia" panose="02030602050306030303" pitchFamily="18" charset="0"/>
              </a:rPr>
              <a:t>20.00 Uhr</a:t>
            </a:r>
          </a:p>
          <a:p>
            <a:pPr algn="ctr"/>
            <a:r>
              <a:rPr lang="de-CH" sz="3600" dirty="0">
                <a:latin typeface="Constantia" panose="02030602050306030303" pitchFamily="18" charset="0"/>
              </a:rPr>
              <a:t>Doppelturnhalle, </a:t>
            </a:r>
            <a:r>
              <a:rPr lang="de-CH" sz="3600" dirty="0" err="1">
                <a:latin typeface="Constantia" panose="02030602050306030303" pitchFamily="18" charset="0"/>
              </a:rPr>
              <a:t>Neugass</a:t>
            </a:r>
            <a:r>
              <a:rPr lang="de-CH" sz="3600" dirty="0">
                <a:latin typeface="Constantia" panose="02030602050306030303" pitchFamily="18" charset="0"/>
              </a:rPr>
              <a:t> 6, </a:t>
            </a:r>
          </a:p>
          <a:p>
            <a:pPr algn="ctr"/>
            <a:r>
              <a:rPr lang="de-CH" sz="3600" dirty="0">
                <a:latin typeface="Constantia" panose="02030602050306030303" pitchFamily="18" charset="0"/>
              </a:rPr>
              <a:t>6018 Buttisholz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EC700AD-EB79-4F55-B42B-F231116FAF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528" y="4941168"/>
            <a:ext cx="1777758" cy="1261110"/>
          </a:xfrm>
          <a:prstGeom prst="rect">
            <a:avLst/>
          </a:prstGeom>
        </p:spPr>
      </p:pic>
      <p:pic>
        <p:nvPicPr>
          <p:cNvPr id="8" name="Grafik 7" descr="\\dcsws10\home$\michael.haegi\Eigene Dateien\Michi\SWS Medien AG\Kundendaten\Trachten Vereinigung\Luzerner Trachtengruppe - Vorlagen\Logo_4c.jpg">
            <a:extLst>
              <a:ext uri="{FF2B5EF4-FFF2-40B4-BE49-F238E27FC236}">
                <a16:creationId xmlns:a16="http://schemas.microsoft.com/office/drawing/2014/main" id="{C64D04DC-429E-4F25-921C-760F21ECC13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941168"/>
            <a:ext cx="3599815" cy="12611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8496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70C0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2237A70B-8BDD-45E7-8298-DEA74AC1B20C}"/>
              </a:ext>
            </a:extLst>
          </p:cNvPr>
          <p:cNvSpPr txBox="1"/>
          <p:nvPr/>
        </p:nvSpPr>
        <p:spPr>
          <a:xfrm>
            <a:off x="467544" y="3053988"/>
            <a:ext cx="826495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000" b="1" dirty="0">
                <a:latin typeface="Constantia" panose="02030602050306030303" pitchFamily="18" charset="0"/>
              </a:rPr>
              <a:t>Mittwoch, 6. November 2019</a:t>
            </a:r>
          </a:p>
          <a:p>
            <a:r>
              <a:rPr lang="de-CH" sz="4000" b="1" dirty="0">
                <a:latin typeface="Constantia" panose="02030602050306030303" pitchFamily="18" charset="0"/>
              </a:rPr>
              <a:t>                     </a:t>
            </a:r>
            <a:r>
              <a:rPr lang="de-CH" sz="3200" dirty="0">
                <a:latin typeface="Constantia" panose="02030602050306030303" pitchFamily="18" charset="0"/>
              </a:rPr>
              <a:t>20.00 Uhr</a:t>
            </a:r>
          </a:p>
          <a:p>
            <a:r>
              <a:rPr lang="de-CH" sz="3200" dirty="0">
                <a:latin typeface="Constantia" panose="02030602050306030303" pitchFamily="18" charset="0"/>
              </a:rPr>
              <a:t>Doppelturnhalle, </a:t>
            </a:r>
            <a:r>
              <a:rPr lang="de-CH" sz="3200" dirty="0" err="1">
                <a:latin typeface="Constantia" panose="02030602050306030303" pitchFamily="18" charset="0"/>
              </a:rPr>
              <a:t>Neugass</a:t>
            </a:r>
            <a:r>
              <a:rPr lang="de-CH" sz="3200" dirty="0">
                <a:latin typeface="Constantia" panose="02030602050306030303" pitchFamily="18" charset="0"/>
              </a:rPr>
              <a:t> 6, 6018 Buttisholz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B357271-1B8E-4080-9073-CA6B7D7FC8D2}"/>
              </a:ext>
            </a:extLst>
          </p:cNvPr>
          <p:cNvSpPr txBox="1"/>
          <p:nvPr/>
        </p:nvSpPr>
        <p:spPr>
          <a:xfrm>
            <a:off x="467544" y="1080392"/>
            <a:ext cx="704712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000" b="1" dirty="0">
                <a:latin typeface="Constantia" panose="02030602050306030303" pitchFamily="18" charset="0"/>
              </a:rPr>
              <a:t>Dienstag, 17. September 2019</a:t>
            </a:r>
          </a:p>
          <a:p>
            <a:pPr algn="ctr"/>
            <a:r>
              <a:rPr lang="de-CH" sz="3200" dirty="0">
                <a:latin typeface="Constantia" panose="02030602050306030303" pitchFamily="18" charset="0"/>
              </a:rPr>
              <a:t>20.00 Uhr</a:t>
            </a:r>
          </a:p>
          <a:p>
            <a:r>
              <a:rPr lang="de-CH" sz="3200" dirty="0">
                <a:latin typeface="Constantia" panose="02030602050306030303" pitchFamily="18" charset="0"/>
              </a:rPr>
              <a:t>Schulhaus Bärenmatt, 6017 Ruswil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823D472-7AC5-4E70-B074-1F58642D2C98}"/>
              </a:ext>
            </a:extLst>
          </p:cNvPr>
          <p:cNvSpPr txBox="1"/>
          <p:nvPr/>
        </p:nvSpPr>
        <p:spPr>
          <a:xfrm>
            <a:off x="2411760" y="271794"/>
            <a:ext cx="4693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>
                <a:latin typeface="Constantia" panose="02030602050306030303" pitchFamily="18" charset="0"/>
              </a:rPr>
              <a:t>Nächste Kantonalproben:</a:t>
            </a:r>
          </a:p>
        </p:txBody>
      </p:sp>
      <p:pic>
        <p:nvPicPr>
          <p:cNvPr id="10" name="Grafik 9" descr="\\dcsws10\home$\michael.haegi\Eigene Dateien\Michi\SWS Medien AG\Kundendaten\Trachten Vereinigung\Luzerner Trachtengruppe - Vorlagen\Logo_4c.jpg">
            <a:extLst>
              <a:ext uri="{FF2B5EF4-FFF2-40B4-BE49-F238E27FC236}">
                <a16:creationId xmlns:a16="http://schemas.microsoft.com/office/drawing/2014/main" id="{B3288F0B-CB52-4A06-8DF2-A46AFEEE70A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192226"/>
            <a:ext cx="3599815" cy="1261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9A0D73F7-2ACD-4442-BEF8-013E5518682C}"/>
              </a:ext>
            </a:extLst>
          </p:cNvPr>
          <p:cNvPicPr/>
          <p:nvPr/>
        </p:nvPicPr>
        <p:blipFill rotWithShape="1">
          <a:blip r:embed="rId3"/>
          <a:srcRect l="30754" t="7055" r="56372" b="79599"/>
          <a:stretch/>
        </p:blipFill>
        <p:spPr bwMode="auto">
          <a:xfrm rot="21285314">
            <a:off x="6588224" y="1792878"/>
            <a:ext cx="2376264" cy="12611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85830952-F81D-4E9C-9837-1E52A753724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43980">
            <a:off x="7008687" y="4813656"/>
            <a:ext cx="1777758" cy="126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96136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talog">
  <a:themeElements>
    <a:clrScheme name="Katalog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Katalog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talog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Facette</Template>
  <TotalTime>0</TotalTime>
  <Words>65</Words>
  <Application>Microsoft Office PowerPoint</Application>
  <PresentationFormat>Bildschirmpräsentation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Constantia</vt:lpstr>
      <vt:lpstr>Gill Sans MT</vt:lpstr>
      <vt:lpstr>Wingdings 2</vt:lpstr>
      <vt:lpstr>HDOfficeLightV0</vt:lpstr>
      <vt:lpstr>1_HDOfficeLightV0</vt:lpstr>
      <vt:lpstr>2_HDOfficeLightV0</vt:lpstr>
      <vt:lpstr>Katalog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Windows User</dc:creator>
  <cp:lastModifiedBy>Ernst Blättler</cp:lastModifiedBy>
  <cp:revision>25</cp:revision>
  <dcterms:created xsi:type="dcterms:W3CDTF">2018-09-17T15:02:46Z</dcterms:created>
  <dcterms:modified xsi:type="dcterms:W3CDTF">2019-07-17T05:05:53Z</dcterms:modified>
</cp:coreProperties>
</file>